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8" r:id="rId2"/>
    <p:sldId id="278" r:id="rId3"/>
    <p:sldId id="287" r:id="rId4"/>
    <p:sldId id="257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16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7/6/2024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1872208"/>
          </a:xfrm>
        </p:spPr>
        <p:txBody>
          <a:bodyPr>
            <a:normAutofit/>
          </a:bodyPr>
          <a:lstStyle/>
          <a:p>
            <a:pPr algn="ctr"/>
            <a:r>
              <a:rPr lang="el-GR" sz="6000" dirty="0" smtClean="0"/>
              <a:t>«ΣΤΟΝ ΚΗΠΟ»</a:t>
            </a:r>
            <a:endParaRPr lang="el-GR" sz="6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ΤΟΥ ΚΩΣΤΗ ΠΑΛΑΜΑ</a:t>
            </a:r>
            <a:endParaRPr lang="el-GR" sz="36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/>
          <a:lstStyle/>
          <a:p>
            <a:pPr algn="ctr"/>
            <a:r>
              <a:rPr lang="el-GR" b="1" dirty="0" smtClean="0"/>
              <a:t>ΜΕ ΤΙ ΘΑ ΑΣΧΟΛΗΘΟΥΜΕ;</a:t>
            </a:r>
            <a:endParaRPr lang="el-GR" b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17856"/>
          </a:xfrm>
        </p:spPr>
        <p:txBody>
          <a:bodyPr>
            <a:normAutofit lnSpcReduction="10000"/>
          </a:bodyPr>
          <a:lstStyle/>
          <a:p>
            <a:pPr lvl="0"/>
            <a:r>
              <a:rPr lang="el-GR" sz="3200" dirty="0" smtClean="0"/>
              <a:t>Θα γνωρίσουμε τον Κωστή Παλαμά και το ποίημα του «Στον κήπο».</a:t>
            </a:r>
          </a:p>
          <a:p>
            <a:pPr lvl="0"/>
            <a:r>
              <a:rPr lang="el-GR" sz="3200" dirty="0" smtClean="0"/>
              <a:t>Θα ζωγραφίσουμε, θα παίξουμε θέατρο και θα ακούσουμε μουσική με αφορμή την ποίηση.</a:t>
            </a:r>
            <a:endParaRPr lang="en-US" sz="3200" dirty="0" smtClean="0"/>
          </a:p>
          <a:p>
            <a:r>
              <a:rPr lang="el-GR" sz="3200" dirty="0" smtClean="0"/>
              <a:t>Θα εντοπίσουμε τις προσωποποιήσεις του ποιήματος.</a:t>
            </a:r>
          </a:p>
          <a:p>
            <a:r>
              <a:rPr lang="el-GR" sz="3200" dirty="0" smtClean="0"/>
              <a:t>Θα γνωρίσουμε την έννοια «στοχάζομαι».</a:t>
            </a:r>
          </a:p>
          <a:p>
            <a:pPr lvl="0"/>
            <a:r>
              <a:rPr lang="el-GR" sz="3200" dirty="0" smtClean="0"/>
              <a:t>Θα γράψουμε ένα δικό μας ποίημα.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ΑΠΟ ΤΟ ΑΝΘΟΛΟΓΙΟ</a:t>
            </a:r>
            <a:endParaRPr lang="el-GR" b="1" dirty="0"/>
          </a:p>
        </p:txBody>
      </p:sp>
      <p:pic>
        <p:nvPicPr>
          <p:cNvPr id="6" name="5 - Θέση περιεχομένου" descr="567838738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7143" r="3571" b="2410"/>
          <a:stretch>
            <a:fillRect/>
          </a:stretch>
        </p:blipFill>
        <p:spPr>
          <a:xfrm>
            <a:off x="611560" y="764704"/>
            <a:ext cx="7776864" cy="597666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pPr algn="ctr"/>
            <a:r>
              <a:rPr lang="el-GR" sz="4000" b="1" dirty="0" smtClean="0"/>
              <a:t>ΛΟΥΛΟΥΔΙΑ ΕΛΛΗΝΙΚΩΝ ΚΗΠΩΝ</a:t>
            </a:r>
            <a:endParaRPr lang="el-GR" sz="4000" b="1" dirty="0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0" y="1124744"/>
            <a:ext cx="2483768" cy="504056"/>
          </a:xfrm>
        </p:spPr>
        <p:txBody>
          <a:bodyPr/>
          <a:lstStyle/>
          <a:p>
            <a:pPr algn="ctr"/>
            <a:r>
              <a:rPr lang="el-GR" sz="1800" dirty="0" smtClean="0"/>
              <a:t>ΤΡΙΑΝΤΑΦΥΛΛΟ</a:t>
            </a:r>
            <a:endParaRPr lang="el-GR" sz="1800" dirty="0"/>
          </a:p>
        </p:txBody>
      </p:sp>
      <p:sp>
        <p:nvSpPr>
          <p:cNvPr id="11" name="10 - Θέση κειμένου"/>
          <p:cNvSpPr>
            <a:spLocks noGrp="1"/>
          </p:cNvSpPr>
          <p:nvPr>
            <p:ph type="body" sz="half" idx="3"/>
          </p:nvPr>
        </p:nvSpPr>
        <p:spPr>
          <a:xfrm>
            <a:off x="2339752" y="1124744"/>
            <a:ext cx="1800200" cy="43204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l-GR" sz="1900" dirty="0" smtClean="0"/>
              <a:t>ΜΕΝΕΞΕΣ </a:t>
            </a:r>
          </a:p>
          <a:p>
            <a:pPr algn="ctr"/>
            <a:r>
              <a:rPr lang="el-GR" sz="1900" dirty="0" smtClean="0"/>
              <a:t>(ΒΙΟΛΕΤΑ)</a:t>
            </a:r>
          </a:p>
          <a:p>
            <a:endParaRPr lang="el-GR" dirty="0"/>
          </a:p>
        </p:txBody>
      </p:sp>
      <p:pic>
        <p:nvPicPr>
          <p:cNvPr id="14" name="13 - Θέση περιεχομένου" descr="BIOLET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556792"/>
            <a:ext cx="1800200" cy="1859793"/>
          </a:xfrm>
        </p:spPr>
      </p:pic>
      <p:pic>
        <p:nvPicPr>
          <p:cNvPr id="16" name="15 - Εικόνα" descr="PAN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556792"/>
            <a:ext cx="1913159" cy="1872208"/>
          </a:xfrm>
          <a:prstGeom prst="rect">
            <a:avLst/>
          </a:prstGeom>
        </p:spPr>
      </p:pic>
      <p:pic>
        <p:nvPicPr>
          <p:cNvPr id="24" name="12 - Θέση περιεχομένου" descr="TRIANTAFYL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2016224" cy="1792915"/>
          </a:xfrm>
          <a:prstGeom prst="rect">
            <a:avLst/>
          </a:prstGeom>
        </p:spPr>
      </p:pic>
      <p:grpSp>
        <p:nvGrpSpPr>
          <p:cNvPr id="43" name="42 - Ομάδα"/>
          <p:cNvGrpSpPr/>
          <p:nvPr/>
        </p:nvGrpSpPr>
        <p:grpSpPr>
          <a:xfrm>
            <a:off x="4139952" y="1052736"/>
            <a:ext cx="4752528" cy="2376264"/>
            <a:chOff x="4139952" y="1052736"/>
            <a:chExt cx="4752528" cy="2376264"/>
          </a:xfrm>
        </p:grpSpPr>
        <p:sp>
          <p:nvSpPr>
            <p:cNvPr id="15" name="10 - Θέση κειμένου"/>
            <p:cNvSpPr txBox="1">
              <a:spLocks/>
            </p:cNvSpPr>
            <p:nvPr/>
          </p:nvSpPr>
          <p:spPr>
            <a:xfrm>
              <a:off x="4139952" y="1124744"/>
              <a:ext cx="2088231" cy="432048"/>
            </a:xfrm>
            <a:prstGeom prst="rect">
              <a:avLst/>
            </a:prstGeom>
          </p:spPr>
          <p:txBody>
            <a:bodyPr vert="horz" lIns="45720" tIns="0" rIns="45720" bIns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9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ΠΑΝΣΕΣ</a:t>
              </a:r>
              <a:endPara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10 - Θέση κειμένου"/>
            <p:cNvSpPr txBox="1">
              <a:spLocks/>
            </p:cNvSpPr>
            <p:nvPr/>
          </p:nvSpPr>
          <p:spPr>
            <a:xfrm>
              <a:off x="6588224" y="1052736"/>
              <a:ext cx="2088231" cy="576064"/>
            </a:xfrm>
            <a:prstGeom prst="rect">
              <a:avLst/>
            </a:prstGeom>
          </p:spPr>
          <p:txBody>
            <a:bodyPr vert="horz" lIns="45720" tIns="0" rIns="45720" bIns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9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ΑΝΕΜΩΝΗ</a:t>
              </a:r>
              <a:endPara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19" name="18 - Εικόνα" descr="ANEMONI.JPG"/>
            <p:cNvPicPr>
              <a:picLocks noChangeAspect="1"/>
            </p:cNvPicPr>
            <p:nvPr/>
          </p:nvPicPr>
          <p:blipFill>
            <a:blip r:embed="rId5" cstate="print"/>
            <a:srcRect l="5283" r="2257"/>
            <a:stretch>
              <a:fillRect/>
            </a:stretch>
          </p:blipFill>
          <p:spPr>
            <a:xfrm>
              <a:off x="6372200" y="1556792"/>
              <a:ext cx="2520280" cy="1872208"/>
            </a:xfrm>
            <a:prstGeom prst="rect">
              <a:avLst/>
            </a:prstGeom>
          </p:spPr>
        </p:pic>
      </p:grpSp>
      <p:grpSp>
        <p:nvGrpSpPr>
          <p:cNvPr id="34" name="33 - Ομάδα"/>
          <p:cNvGrpSpPr/>
          <p:nvPr/>
        </p:nvGrpSpPr>
        <p:grpSpPr>
          <a:xfrm>
            <a:off x="179512" y="3861048"/>
            <a:ext cx="8712968" cy="2702421"/>
            <a:chOff x="179512" y="3861048"/>
            <a:chExt cx="8712968" cy="2702421"/>
          </a:xfrm>
        </p:grpSpPr>
        <p:sp>
          <p:nvSpPr>
            <p:cNvPr id="20" name="8 - Θέση κειμένου"/>
            <p:cNvSpPr txBox="1">
              <a:spLocks/>
            </p:cNvSpPr>
            <p:nvPr/>
          </p:nvSpPr>
          <p:spPr>
            <a:xfrm>
              <a:off x="251520" y="3861048"/>
              <a:ext cx="2051720" cy="648072"/>
            </a:xfrm>
            <a:prstGeom prst="rect">
              <a:avLst/>
            </a:prstGeom>
          </p:spPr>
          <p:txBody>
            <a:bodyPr vert="horz" lIns="45720" tIns="0" rIns="45720" bIns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ΚΡΙΝΟΣ</a:t>
              </a:r>
              <a:endPara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8 - Θέση κειμένου"/>
            <p:cNvSpPr txBox="1">
              <a:spLocks/>
            </p:cNvSpPr>
            <p:nvPr/>
          </p:nvSpPr>
          <p:spPr>
            <a:xfrm>
              <a:off x="2483768" y="3933056"/>
              <a:ext cx="1944216" cy="504056"/>
            </a:xfrm>
            <a:prstGeom prst="rect">
              <a:avLst/>
            </a:prstGeom>
          </p:spPr>
          <p:txBody>
            <a:bodyPr vert="horz" lIns="45720" tIns="0" rIns="45720" bIns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ΠΕΤΟΥΝΙΑ</a:t>
              </a:r>
              <a:endPara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8 - Θέση κειμένου"/>
            <p:cNvSpPr txBox="1">
              <a:spLocks/>
            </p:cNvSpPr>
            <p:nvPr/>
          </p:nvSpPr>
          <p:spPr>
            <a:xfrm>
              <a:off x="4427984" y="3933056"/>
              <a:ext cx="2160240" cy="504056"/>
            </a:xfrm>
            <a:prstGeom prst="rect">
              <a:avLst/>
            </a:prstGeom>
          </p:spPr>
          <p:txBody>
            <a:bodyPr vert="horz" lIns="45720" tIns="0" rIns="45720" bIns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ΓΑΡΥΦΑΛΛΟ</a:t>
              </a:r>
              <a:endPara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8 - Θέση κειμένου"/>
            <p:cNvSpPr txBox="1">
              <a:spLocks/>
            </p:cNvSpPr>
            <p:nvPr/>
          </p:nvSpPr>
          <p:spPr>
            <a:xfrm>
              <a:off x="6660232" y="3933056"/>
              <a:ext cx="2232248" cy="504056"/>
            </a:xfrm>
            <a:prstGeom prst="rect">
              <a:avLst/>
            </a:prstGeom>
          </p:spPr>
          <p:txBody>
            <a:bodyPr vert="horz" lIns="45720" tIns="0" rIns="45720" bIns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Pct val="95000"/>
                <a:buFont typeface="Wingdings 2"/>
                <a:buNone/>
                <a:tabLst/>
                <a:defRPr/>
              </a:pPr>
              <a:r>
                <a:rPr kumimoji="0" lang="el-GR" sz="1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ΥΑΚΙΝΘΟΣ</a:t>
              </a:r>
              <a:endPara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3" name="32 - Ομάδα"/>
            <p:cNvGrpSpPr/>
            <p:nvPr/>
          </p:nvGrpSpPr>
          <p:grpSpPr>
            <a:xfrm>
              <a:off x="179512" y="4437112"/>
              <a:ext cx="8712968" cy="2126357"/>
              <a:chOff x="179512" y="4437112"/>
              <a:chExt cx="8712968" cy="2126357"/>
            </a:xfrm>
          </p:grpSpPr>
          <p:pic>
            <p:nvPicPr>
              <p:cNvPr id="28" name="27 - Εικόνα" descr="GARIFALO.JPG"/>
              <p:cNvPicPr>
                <a:picLocks noChangeAspect="1"/>
              </p:cNvPicPr>
              <p:nvPr/>
            </p:nvPicPr>
            <p:blipFill>
              <a:blip r:embed="rId6" cstate="print"/>
              <a:srcRect l="3334" r="6667"/>
              <a:stretch>
                <a:fillRect/>
              </a:stretch>
            </p:blipFill>
            <p:spPr>
              <a:xfrm>
                <a:off x="4572000" y="4437112"/>
                <a:ext cx="1944216" cy="2088232"/>
              </a:xfrm>
              <a:prstGeom prst="rect">
                <a:avLst/>
              </a:prstGeom>
            </p:spPr>
          </p:pic>
          <p:pic>
            <p:nvPicPr>
              <p:cNvPr id="29" name="28 - Εικόνα" descr="KRINOS.JPG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79512" y="4437112"/>
                <a:ext cx="2061799" cy="2088232"/>
              </a:xfrm>
              <a:prstGeom prst="rect">
                <a:avLst/>
              </a:prstGeom>
            </p:spPr>
          </p:pic>
          <p:pic>
            <p:nvPicPr>
              <p:cNvPr id="30" name="29 - Εικόνα" descr="PETOYNIA.JPG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411760" y="4437112"/>
                <a:ext cx="2009775" cy="2060848"/>
              </a:xfrm>
              <a:prstGeom prst="rect">
                <a:avLst/>
              </a:prstGeom>
            </p:spPr>
          </p:pic>
          <p:pic>
            <p:nvPicPr>
              <p:cNvPr id="31" name="30 - Εικόνα" descr="YAKINUOS.JPG"/>
              <p:cNvPicPr>
                <a:picLocks noChangeAspect="1"/>
              </p:cNvPicPr>
              <p:nvPr/>
            </p:nvPicPr>
            <p:blipFill>
              <a:blip r:embed="rId9" cstate="print"/>
              <a:srcRect r="29050"/>
              <a:stretch>
                <a:fillRect/>
              </a:stretch>
            </p:blipFill>
            <p:spPr>
              <a:xfrm>
                <a:off x="6732240" y="4437112"/>
                <a:ext cx="2160240" cy="2126357"/>
              </a:xfrm>
              <a:prstGeom prst="rect">
                <a:avLst/>
              </a:prstGeom>
            </p:spPr>
          </p:pic>
        </p:grpSp>
      </p:grpSp>
      <p:pic>
        <p:nvPicPr>
          <p:cNvPr id="40" name="13 - Θέση περιεχομένου" descr="BIOLET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556792"/>
            <a:ext cx="1800200" cy="1859793"/>
          </a:xfrm>
        </p:spPr>
      </p:pic>
      <p:pic>
        <p:nvPicPr>
          <p:cNvPr id="41" name="40 - Εικόνα" descr="PANS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556792"/>
            <a:ext cx="1913159" cy="1872208"/>
          </a:xfrm>
          <a:prstGeom prst="rect">
            <a:avLst/>
          </a:prstGeom>
        </p:spPr>
      </p:pic>
      <p:pic>
        <p:nvPicPr>
          <p:cNvPr id="42" name="12 - Θέση περιεχομένου" descr="TRIANTAFYL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628800"/>
            <a:ext cx="2016224" cy="1792915"/>
          </a:xfrm>
          <a:prstGeom prst="rect">
            <a:avLst/>
          </a:prstGeom>
        </p:spPr>
      </p:pic>
      <p:sp>
        <p:nvSpPr>
          <p:cNvPr id="32" name="8 - Θέση κειμένου"/>
          <p:cNvSpPr txBox="1">
            <a:spLocks/>
          </p:cNvSpPr>
          <p:nvPr/>
        </p:nvSpPr>
        <p:spPr>
          <a:xfrm>
            <a:off x="971600" y="6597352"/>
            <a:ext cx="6336704" cy="260648"/>
          </a:xfrm>
          <a:prstGeom prst="rect">
            <a:avLst/>
          </a:prstGeom>
        </p:spPr>
        <p:txBody>
          <a:bodyPr vert="horz" lIns="45720" tIns="0" rIns="4572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l-GR" b="1" dirty="0" smtClean="0">
                <a:solidFill>
                  <a:schemeClr val="tx2"/>
                </a:solidFill>
              </a:rPr>
              <a:t>Πηγή εικόνων: </a:t>
            </a:r>
            <a:r>
              <a:rPr lang="en-US" b="1" dirty="0" err="1" smtClean="0">
                <a:solidFill>
                  <a:schemeClr val="tx2"/>
                </a:solidFill>
              </a:rPr>
              <a:t>Pixabay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752</TotalTime>
  <Words>82</Words>
  <Application>Microsoft Office PowerPoint</Application>
  <PresentationFormat>Προβολή στην οθόνη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Ροή</vt:lpstr>
      <vt:lpstr>«ΣΤΟΝ ΚΗΠΟ»</vt:lpstr>
      <vt:lpstr>ΜΕ ΤΙ ΘΑ ΑΣΧΟΛΗΘΟΥΜΕ;</vt:lpstr>
      <vt:lpstr>ΑΠΟ ΤΟ ΑΝΘΟΛΟΓΙΟ</vt:lpstr>
      <vt:lpstr>ΛΟΥΛΟΥΔΙΑ ΕΛΛΗΝΙΚΩΝ ΚΗΠΩΝ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ΥΠΑΡΧΕΙ ΣΤΟ ΣΧΟΛΙΚΟ BLOG;</dc:title>
  <dc:creator>USER</dc:creator>
  <cp:lastModifiedBy>USER</cp:lastModifiedBy>
  <cp:revision>70</cp:revision>
  <dcterms:created xsi:type="dcterms:W3CDTF">2024-02-14T18:40:53Z</dcterms:created>
  <dcterms:modified xsi:type="dcterms:W3CDTF">2024-06-07T10:32:16Z</dcterms:modified>
</cp:coreProperties>
</file>